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C910"/>
    <a:srgbClr val="D9D9D9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 snapToGrid="0" snapToObjects="1">
      <p:cViewPr varScale="1">
        <p:scale>
          <a:sx n="87" d="100"/>
          <a:sy n="87" d="100"/>
        </p:scale>
        <p:origin x="84" y="24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4A437-C894-44AF-AB4D-49D8198ED2D0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D9096D-483F-4990-9295-F1A6CAD338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421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Last 5 MY Averages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Volume and Value in MY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Average Unit Value ($/MT)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26/27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Last 5 MY Averages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Average Unit Value ($/MT)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25/26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Volume and Value in MY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Last 5 MY Averages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25/26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Average Unit Value ($/MT)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Volume and Value in MY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clusteredBarChart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World Total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clusteredBarChart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World Total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clusteredBarChart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shapeMap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World Total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Volume - Soybean Complex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Value - Soybean Complex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Volume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Value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Volume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Value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Accumulated Volume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Accumulated Value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Monthly Volume - Soybean Complex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Value - Soybean Complex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Volume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Value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Monthly Value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Volume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Volume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multiRowCard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slicer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Monthly Value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Top 10 U.S. Destinations (Volume)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(Value)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Top 10 U.S. Destinations (Volume)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(Value)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(Value)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(Volume)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Top 10 U.S. Destinations for September (Value)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for September (Volume) - Whole Soybeans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Top 10 U.S. Destinations for September (Volume)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for September (Value) - Soybean Meal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for September (Volume)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Top 10 U.S. Destinations for September (Value) - Soybean Oil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clusteredColumnChart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clusteredColumnChart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($ Billions)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($ Billions)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68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98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8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33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69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1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39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0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1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64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9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b4788c9a-01f8-42fc-b994-cb13d689bc91/?pbi_source=PowerPoint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Cover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Last 5 MY Averages ,Acc. Volume and Value in MY ,textbox ,shape ,textbox ,Average Unit Value ($/MT) ,26/27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Export/Value Mkt Year SB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Last 5 MY Averages ,Average Unit Value ($/MT) ,textbox ,25/26 ,Acc. Volume and Value in MY ,shap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Export/Value Mkt Year SBM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Last 5 MY Averages ,textbox ,25/26 ,Average Unit Value ($/MT) ,shape ,textbox ,Acc. Volume and Value in MY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Export/Value Mkt Year SBO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Top20Cover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card ,card ,shape ,shapeMap ,pivotTable ,card ,textbox ,slicer ,textbox ,slicer ,shap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Top20 Soy Complex Markets- Map- 2Last Year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card ,textbox ,textbox ,shapeMap ,shape ,textbox ,textbox ,shape ,card ,slicer ,card ,slicer ,pivotTabl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Top20 Soy Complex Markets- Map-5YA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card ,textbox ,shape ,textbox ,textbox ,slicer ,slicer ,card ,card ,shape ,shapeMap ,pivotTabl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Top20 Soy Complex Markets- Map-10YA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Top10Cover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licer ,clusteredBarChart ,shape ,textbox ,shapeMap ,World Total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10 Product Markets - Maps - SB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licer ,shape ,textbox ,shapeMap ,clusteredBarChart ,textbox ,World Total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10 Product Markets - Maps - SBM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clusteredBarChart ,slicer ,shape ,textbox ,shapeMap ,World Total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10 Product Markets - Maps - SBO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ExportsCover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licer ,textbox ,multiRowCard ,multiRowCard ,Accumulated Volume - Soybean Complex ,textbox ,Accumulated Value - Soybean Comple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to World - Complex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ultiRowCard ,multiRowCard ,textbox ,textbox ,Accumulated Volume - Whole Soybeans ,Accumulated Value - Whole Soybeans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to World - SB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ultiRowCard ,textbox ,Accumulated Volume - Soybean Meal ,textbox ,Accumulated Value - Soybean Meal ,multiRowCard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to World - SBM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Accumulated Volume - Soybean Oil ,Accumulated Value - Soybean Oil ,multiRowCard ,textbox ,multiRowCard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to World - SBO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onthly Volume - Soybean Complex ,textbox ,slicer ,Monthly Value - Soybean Complex ,multiRowCard ,multiRowCard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Monthly Exports to World - Complex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licer ,multiRowCard ,textbox ,Monthly Volume - Whole Soybeans ,textbox ,multiRowCard ,Monthly Value - Whole Soybeans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Monthly Exports to World - SB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onthly Value - Soybean Meal ,multiRowCard ,Monthly Volume - Soybean Meal ,textbox ,textbox ,slicer ,multiRowCard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Monthly Exports to World - SBM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ultiRowCard ,Monthly Volume - Soybean Oil ,textbox ,multiRowCard ,slicer ,Monthly Value - Soybean Oil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Monthly Exports to World - SBO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ExportsbyDestCover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op 10 U.S. Destinations (Volume) - Whole Soybeans ,Top 10 U.S. Destinations (Value) - Whole Soybeans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by Destination - SB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op 10 U.S. Destinations (Volume) - Soybean Meal ,textbox ,textbox ,Top 10 U.S. Destinations (Value) - Soybean Meal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by Destination - SBM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Top 10 U.S. Destinations (Value) - Soybean Oil ,Top 10 U.S. Destinations (Volume) - Soybean Oil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Acc. Exports by Destination - SBO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op 10 U.S. Destinations for September (Value) - Whole Soybeans ,textbox ,Top 10 U.S. Destinations for September (Volume) - Whole Soybeans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Destinations Current Month - SB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op 10 U.S. Destinations for September (Volume) - Soybean Meal ,textbox ,Top 10 U.S. Destinations for September (Value) - Soybean Meal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Destinations Current Month - SBM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op 10 U.S. Destinations for September (Volume) - Soybean Oil ,textbox ,Top 10 U.S. Destinations for September (Value) - Soybean Oil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Destinations Current Month - SBO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SoySectorvsOthers Cover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clusteredColumnChart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VOS Compare Volume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clusteredColumnChart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VOS Compare Value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($ Billions)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AgShip Value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($ Billions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AgShip Volume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1316</Words>
  <Application>Microsoft Office PowerPoint</Application>
  <PresentationFormat>Widescreen</PresentationFormat>
  <Paragraphs>528</Paragraphs>
  <Slides>33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Custom Design</vt:lpstr>
      <vt:lpstr>Cover</vt:lpstr>
      <vt:lpstr>Export/Value Mkt Year SB</vt:lpstr>
      <vt:lpstr>Export/Value Mkt Year SBM</vt:lpstr>
      <vt:lpstr>Export/Value Mkt Year SBO</vt:lpstr>
      <vt:lpstr>Top20Cover</vt:lpstr>
      <vt:lpstr>Top20 Soy Complex Markets- Map- 2Last Year</vt:lpstr>
      <vt:lpstr>Top20 Soy Complex Markets- Map-5YA</vt:lpstr>
      <vt:lpstr>Top20 Soy Complex Markets- Map-10YA</vt:lpstr>
      <vt:lpstr>Top10Cover</vt:lpstr>
      <vt:lpstr>Top 10 Product Markets - Maps - SB</vt:lpstr>
      <vt:lpstr>Top 10 Product Markets - Maps - SBM</vt:lpstr>
      <vt:lpstr>Top 10 Product Markets - Maps - SBO</vt:lpstr>
      <vt:lpstr>ExportsCover</vt:lpstr>
      <vt:lpstr>Acc. Exports to World - Complex</vt:lpstr>
      <vt:lpstr>Acc. Exports to World - SB</vt:lpstr>
      <vt:lpstr>Acc. Exports to World - SBM</vt:lpstr>
      <vt:lpstr>Acc. Exports to World - SBO</vt:lpstr>
      <vt:lpstr>Monthly Exports to World - Complex</vt:lpstr>
      <vt:lpstr>Monthly Exports to World - SB</vt:lpstr>
      <vt:lpstr>Monthly Exports to World - SBM</vt:lpstr>
      <vt:lpstr>Monthly Exports to World - SBO</vt:lpstr>
      <vt:lpstr>ExportsbyDestCover</vt:lpstr>
      <vt:lpstr>Acc. Exports by Destination - SB</vt:lpstr>
      <vt:lpstr>Acc. Exports by Destination - SBM</vt:lpstr>
      <vt:lpstr>Acc. Exports by Destination - SBO</vt:lpstr>
      <vt:lpstr>Top Destinations Current Month - SB</vt:lpstr>
      <vt:lpstr>Top Destinations Current Month - SBM</vt:lpstr>
      <vt:lpstr>Top Destinations Current Month - SBO</vt:lpstr>
      <vt:lpstr>SoySectorvsOthers Cover</vt:lpstr>
      <vt:lpstr>VOS Compare Volume</vt:lpstr>
      <vt:lpstr>VOS Compare Value</vt:lpstr>
      <vt:lpstr>AgShip Value</vt:lpstr>
      <vt:lpstr>AgShip Volume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Power BI</dc:creator>
  <cp:lastModifiedBy>Lee Singleton</cp:lastModifiedBy>
  <cp:revision>5</cp:revision>
  <dcterms:created xsi:type="dcterms:W3CDTF">2016-09-04T11:54:55Z</dcterms:created>
  <dcterms:modified xsi:type="dcterms:W3CDTF">2026-11-05T21:26:41Z</dcterms:modified>
</cp:coreProperties>
</file>